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78" r:id="rId5"/>
    <p:sldId id="279" r:id="rId6"/>
    <p:sldId id="281" r:id="rId7"/>
    <p:sldId id="28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2A2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19" autoAdjust="0"/>
  </p:normalViewPr>
  <p:slideViewPr>
    <p:cSldViewPr snapToGrid="0">
      <p:cViewPr>
        <p:scale>
          <a:sx n="75" d="100"/>
          <a:sy n="75" d="100"/>
        </p:scale>
        <p:origin x="965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4/11/2022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2233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1903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4/11/2022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10" Type="http://schemas.openxmlformats.org/officeDocument/2006/relationships/image" Target="../media/image15.png"/><Relationship Id="rId4" Type="http://schemas.openxmlformats.org/officeDocument/2006/relationships/image" Target="../media/image1.jpe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De </a:t>
            </a:r>
            <a:r>
              <a:rPr lang="en-US" sz="4000" dirty="0" err="1"/>
              <a:t>Fluitende</a:t>
            </a:r>
            <a:r>
              <a:rPr lang="en-US" sz="4000" dirty="0"/>
              <a:t> </a:t>
            </a:r>
            <a:r>
              <a:rPr lang="en-US" sz="4000" dirty="0" err="1"/>
              <a:t>Fietser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/>
              <a:t>Daniel Shahzada</a:t>
            </a:r>
            <a:br>
              <a:rPr lang="en-US" sz="2300" dirty="0"/>
            </a:br>
            <a:r>
              <a:rPr lang="en-US" sz="2300" dirty="0"/>
              <a:t>Julian </a:t>
            </a:r>
            <a:r>
              <a:rPr lang="en-US" sz="2300" dirty="0" err="1"/>
              <a:t>Achterberg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626607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94F2812-6EDA-4B14-99FE-943CABA3E1AE}"/>
              </a:ext>
            </a:extLst>
          </p:cNvPr>
          <p:cNvSpPr/>
          <p:nvPr/>
        </p:nvSpPr>
        <p:spPr>
          <a:xfrm>
            <a:off x="0" y="0"/>
            <a:ext cx="6436140" cy="6857999"/>
          </a:xfrm>
          <a:prstGeom prst="rect">
            <a:avLst/>
          </a:prstGeom>
          <a:solidFill>
            <a:srgbClr val="2A2A2A"/>
          </a:solidFill>
          <a:ln>
            <a:solidFill>
              <a:srgbClr val="2525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22" y="119800"/>
            <a:ext cx="4538124" cy="970450"/>
          </a:xfrm>
          <a:ln>
            <a:noFill/>
          </a:ln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Website	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07EE0E-1AD7-4FAE-BC8E-DD35F26365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6289" y="1317131"/>
            <a:ext cx="4106568" cy="5297029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381195B6-E136-4D87-BCB7-B64A0DD44D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0600" y="1311341"/>
            <a:ext cx="3903657" cy="5297029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912812E-0999-4091-8670-CBC9BAA180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66295" y="1311342"/>
            <a:ext cx="3395696" cy="529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626607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94F2812-6EDA-4B14-99FE-943CABA3E1AE}"/>
              </a:ext>
            </a:extLst>
          </p:cNvPr>
          <p:cNvSpPr/>
          <p:nvPr/>
        </p:nvSpPr>
        <p:spPr>
          <a:xfrm>
            <a:off x="0" y="0"/>
            <a:ext cx="6436140" cy="6857999"/>
          </a:xfrm>
          <a:prstGeom prst="rect">
            <a:avLst/>
          </a:prstGeom>
          <a:solidFill>
            <a:srgbClr val="2A2A2A"/>
          </a:solidFill>
          <a:ln>
            <a:solidFill>
              <a:srgbClr val="2525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D1BF85-F5A7-47BF-97FF-E9E537AFB2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499" y="233552"/>
            <a:ext cx="3636061" cy="6350128"/>
          </a:xfrm>
          <a:prstGeom prst="rect">
            <a:avLst/>
          </a:prstGeom>
        </p:spPr>
      </p:pic>
      <p:pic>
        <p:nvPicPr>
          <p:cNvPr id="11" name="Picture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5C99FA7-970E-4662-BB48-869CBA37F8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8699" y="233552"/>
            <a:ext cx="4050743" cy="6350128"/>
          </a:xfrm>
          <a:prstGeom prst="rect">
            <a:avLst/>
          </a:prstGeom>
        </p:spPr>
      </p:pic>
      <p:pic>
        <p:nvPicPr>
          <p:cNvPr id="15" name="Picture 14" descr="A person on a bicycle&#10;&#10;Description automatically generated with low confidence">
            <a:extLst>
              <a:ext uri="{FF2B5EF4-FFF2-40B4-BE49-F238E27FC236}">
                <a16:creationId xmlns:a16="http://schemas.microsoft.com/office/drawing/2014/main" id="{3288F0A5-6C6D-470F-BE44-B24EDB2440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15581" y="233552"/>
            <a:ext cx="2001242" cy="6350128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E53376F-9623-4BBE-A10D-BF9EC47E8B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52114" y="233552"/>
            <a:ext cx="1335452" cy="635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0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3100" y="187569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 err="1"/>
              <a:t>Applicatie</a:t>
            </a:r>
            <a:r>
              <a:rPr lang="en-US" sz="4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158104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4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{864CDC4E-F2CF-48F8-8AA5-AFD461C8A5AD}tf55705232_win32</Template>
  <TotalTime>0</TotalTime>
  <Words>15</Words>
  <Application>Microsoft Office PowerPoint</Application>
  <PresentationFormat>Widescreen</PresentationFormat>
  <Paragraphs>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Goudy Old Style</vt:lpstr>
      <vt:lpstr>Wingdings 2</vt:lpstr>
      <vt:lpstr>SlateVTI</vt:lpstr>
      <vt:lpstr>De Fluitende Fietser</vt:lpstr>
      <vt:lpstr>Website </vt:lpstr>
      <vt:lpstr>PowerPoint Presentation</vt:lpstr>
      <vt:lpstr>Applicatie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 Fluitende Fietser</dc:title>
  <dc:creator>Shahzada, Daniel</dc:creator>
  <cp:lastModifiedBy>Shahzada, Daniel</cp:lastModifiedBy>
  <cp:revision>1</cp:revision>
  <dcterms:created xsi:type="dcterms:W3CDTF">2022-04-11T10:15:47Z</dcterms:created>
  <dcterms:modified xsi:type="dcterms:W3CDTF">2022-04-11T10:47:58Z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